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28800425" cy="39600188"/>
  <p:notesSz cx="6888163" cy="9671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5" d="100"/>
          <a:sy n="25" d="100"/>
        </p:scale>
        <p:origin x="1560" y="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ounded Rectangle 10">
            <a:extLst>
              <a:ext uri="{FF2B5EF4-FFF2-40B4-BE49-F238E27FC236}">
                <a16:creationId xmlns:a16="http://schemas.microsoft.com/office/drawing/2014/main" id="{6F51C211-7391-20A0-2313-AD7792ABC010}"/>
              </a:ext>
            </a:extLst>
          </p:cNvPr>
          <p:cNvSpPr/>
          <p:nvPr/>
        </p:nvSpPr>
        <p:spPr>
          <a:xfrm>
            <a:off x="19840484" y="37137823"/>
            <a:ext cx="8592000" cy="648000"/>
          </a:xfrm>
          <a:prstGeom prst="roundRect">
            <a:avLst/>
          </a:prstGeom>
          <a:solidFill>
            <a:srgbClr val="4325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59200" y="5238167"/>
            <a:ext cx="25200000" cy="118186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7200" b="1" i="0" dirty="0">
                <a:solidFill>
                  <a:srgbClr val="2D1B63"/>
                </a:solidFill>
                <a:latin typeface="Aptos Display"/>
              </a:rPr>
              <a:t>TÍTULO DO TRABALHO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62179" y="4487669"/>
            <a:ext cx="5306401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i="0" dirty="0">
                <a:solidFill>
                  <a:srgbClr val="43258A"/>
                </a:solidFill>
                <a:latin typeface="Aptos"/>
              </a:rPr>
              <a:t>ID DO TRABALHO: 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2799" y="6594096"/>
            <a:ext cx="25200000" cy="75097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4400" b="1" i="0" dirty="0">
                <a:solidFill>
                  <a:srgbClr val="111318"/>
                </a:solidFill>
                <a:latin typeface="Aptos"/>
              </a:rPr>
              <a:t>Autor</a:t>
            </a:r>
            <a:r>
              <a:rPr lang="pt-BR" sz="4400" b="1" i="0" dirty="0">
                <a:solidFill>
                  <a:srgbClr val="111318"/>
                </a:solidFill>
                <a:latin typeface="Aptos"/>
              </a:rPr>
              <a:t>es</a:t>
            </a:r>
            <a:r>
              <a:rPr sz="4400" b="1" i="0" dirty="0">
                <a:solidFill>
                  <a:srgbClr val="111318"/>
                </a:solidFill>
                <a:latin typeface="Aptos"/>
              </a:rPr>
              <a:t>(a</a:t>
            </a:r>
            <a:r>
              <a:rPr lang="pt-BR" sz="4400" b="1" dirty="0">
                <a:solidFill>
                  <a:srgbClr val="111318"/>
                </a:solidFill>
                <a:latin typeface="Aptos"/>
              </a:rPr>
              <a:t>s</a:t>
            </a:r>
            <a:r>
              <a:rPr sz="4400" b="1" i="0" dirty="0">
                <a:solidFill>
                  <a:srgbClr val="111318"/>
                </a:solidFill>
                <a:latin typeface="Aptos"/>
              </a:rPr>
              <a:t>)</a:t>
            </a:r>
            <a:r>
              <a:rPr lang="pt-BR" sz="4400" b="1" i="0" dirty="0">
                <a:solidFill>
                  <a:srgbClr val="111318"/>
                </a:solidFill>
                <a:latin typeface="Aptos"/>
              </a:rPr>
              <a:t> e filiação</a:t>
            </a:r>
            <a:endParaRPr sz="4400" b="1" i="0" dirty="0">
              <a:solidFill>
                <a:srgbClr val="111318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4920" y="7437884"/>
            <a:ext cx="25200000" cy="56630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3200" b="1" i="0" dirty="0" err="1">
                <a:solidFill>
                  <a:srgbClr val="002060"/>
                </a:solidFill>
                <a:latin typeface="Aptos"/>
              </a:rPr>
              <a:t>Palavras-chave</a:t>
            </a:r>
            <a:r>
              <a:rPr sz="3200" b="1" i="0" dirty="0">
                <a:solidFill>
                  <a:srgbClr val="002060"/>
                </a:solidFill>
                <a:latin typeface="Aptos"/>
              </a:rPr>
              <a:t>: </a:t>
            </a:r>
            <a:r>
              <a:rPr sz="3200" b="1" i="0" dirty="0" err="1">
                <a:solidFill>
                  <a:srgbClr val="002060"/>
                </a:solidFill>
                <a:latin typeface="Aptos"/>
              </a:rPr>
              <a:t>palavra</a:t>
            </a:r>
            <a:r>
              <a:rPr sz="3200" b="1" i="0" dirty="0">
                <a:solidFill>
                  <a:srgbClr val="002060"/>
                </a:solidFill>
                <a:latin typeface="Aptos"/>
              </a:rPr>
              <a:t> 1; </a:t>
            </a:r>
            <a:r>
              <a:rPr sz="3200" b="1" i="0" dirty="0" err="1">
                <a:solidFill>
                  <a:srgbClr val="002060"/>
                </a:solidFill>
                <a:latin typeface="Aptos"/>
              </a:rPr>
              <a:t>palavra</a:t>
            </a:r>
            <a:r>
              <a:rPr sz="3200" b="1" i="0" dirty="0">
                <a:solidFill>
                  <a:srgbClr val="002060"/>
                </a:solidFill>
                <a:latin typeface="Aptos"/>
              </a:rPr>
              <a:t> 2; </a:t>
            </a:r>
            <a:r>
              <a:rPr sz="3200" b="1" i="0" dirty="0" err="1">
                <a:solidFill>
                  <a:srgbClr val="002060"/>
                </a:solidFill>
                <a:latin typeface="Aptos"/>
              </a:rPr>
              <a:t>palavra</a:t>
            </a:r>
            <a:r>
              <a:rPr sz="3200" b="1" i="0" dirty="0">
                <a:solidFill>
                  <a:srgbClr val="002060"/>
                </a:solidFill>
                <a:latin typeface="Aptos"/>
              </a:rPr>
              <a:t> 3.</a:t>
            </a: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A9B67ADE-8CF6-AF58-7327-08C3D340A086}"/>
              </a:ext>
            </a:extLst>
          </p:cNvPr>
          <p:cNvGrpSpPr/>
          <p:nvPr/>
        </p:nvGrpSpPr>
        <p:grpSpPr>
          <a:xfrm>
            <a:off x="933600" y="9537183"/>
            <a:ext cx="8501760" cy="894653"/>
            <a:chOff x="933600" y="9537183"/>
            <a:chExt cx="8501760" cy="894653"/>
          </a:xfrm>
        </p:grpSpPr>
        <p:sp>
          <p:nvSpPr>
            <p:cNvPr id="11" name="Rounded Rectangle 10"/>
            <p:cNvSpPr/>
            <p:nvPr/>
          </p:nvSpPr>
          <p:spPr>
            <a:xfrm>
              <a:off x="933600" y="9537183"/>
              <a:ext cx="8501760" cy="894653"/>
            </a:xfrm>
            <a:prstGeom prst="roundRect">
              <a:avLst/>
            </a:prstGeom>
            <a:solidFill>
              <a:srgbClr val="43258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31600" y="9595543"/>
              <a:ext cx="8196000" cy="812530"/>
            </a:xfrm>
            <a:prstGeom prst="rect">
              <a:avLst/>
            </a:prstGeom>
            <a:noFill/>
          </p:spPr>
          <p:txBody>
            <a:bodyPr wrap="square" lIns="36576" tIns="36576" rIns="36576" bIns="36576" anchor="ctr">
              <a:spAutoFit/>
            </a:bodyPr>
            <a:lstStyle/>
            <a:p>
              <a:pPr algn="l"/>
              <a:r>
                <a:rPr sz="4800" b="1" i="0" dirty="0">
                  <a:solidFill>
                    <a:srgbClr val="FFFFFF"/>
                  </a:solidFill>
                  <a:latin typeface="Aptos Display"/>
                </a:rPr>
                <a:t>INTRODUÇÃO / JUSTIFICATIVA</a:t>
              </a: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52B9A72F-6772-8813-FBF6-1923C47FB526}"/>
              </a:ext>
            </a:extLst>
          </p:cNvPr>
          <p:cNvGrpSpPr/>
          <p:nvPr/>
        </p:nvGrpSpPr>
        <p:grpSpPr>
          <a:xfrm>
            <a:off x="13568940" y="9554481"/>
            <a:ext cx="8501760" cy="894653"/>
            <a:chOff x="10101840" y="9554481"/>
            <a:chExt cx="8501760" cy="894653"/>
          </a:xfrm>
        </p:grpSpPr>
        <p:sp>
          <p:nvSpPr>
            <p:cNvPr id="15" name="Rounded Rectangle 10">
              <a:extLst>
                <a:ext uri="{FF2B5EF4-FFF2-40B4-BE49-F238E27FC236}">
                  <a16:creationId xmlns:a16="http://schemas.microsoft.com/office/drawing/2014/main" id="{2B83041B-76D8-3073-2783-5F59AB78D233}"/>
                </a:ext>
              </a:extLst>
            </p:cNvPr>
            <p:cNvSpPr/>
            <p:nvPr/>
          </p:nvSpPr>
          <p:spPr>
            <a:xfrm>
              <a:off x="10101840" y="9554481"/>
              <a:ext cx="8501760" cy="894653"/>
            </a:xfrm>
            <a:prstGeom prst="roundRect">
              <a:avLst/>
            </a:prstGeom>
            <a:solidFill>
              <a:srgbClr val="43258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337288" y="9612016"/>
              <a:ext cx="8196000" cy="812530"/>
            </a:xfrm>
            <a:prstGeom prst="rect">
              <a:avLst/>
            </a:prstGeom>
            <a:noFill/>
          </p:spPr>
          <p:txBody>
            <a:bodyPr wrap="square" lIns="36576" tIns="36576" rIns="36576" bIns="36576" anchor="ctr">
              <a:spAutoFit/>
            </a:bodyPr>
            <a:lstStyle/>
            <a:p>
              <a:pPr algn="l"/>
              <a:r>
                <a:rPr sz="4800" b="1" i="0" dirty="0">
                  <a:solidFill>
                    <a:srgbClr val="FFFFFF"/>
                  </a:solidFill>
                  <a:latin typeface="Aptos Display"/>
                </a:rPr>
                <a:t>METODOLOGIA</a:t>
              </a:r>
              <a:endParaRPr sz="2800" b="1" i="0" dirty="0">
                <a:solidFill>
                  <a:srgbClr val="FFFFFF"/>
                </a:solidFill>
                <a:latin typeface="Aptos Display"/>
              </a:endParaRPr>
            </a:p>
          </p:txBody>
        </p:sp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9B03D11-8842-A9C9-03E5-668774651B75}"/>
              </a:ext>
            </a:extLst>
          </p:cNvPr>
          <p:cNvGrpSpPr/>
          <p:nvPr/>
        </p:nvGrpSpPr>
        <p:grpSpPr>
          <a:xfrm>
            <a:off x="13607970" y="13593378"/>
            <a:ext cx="8995920" cy="926706"/>
            <a:chOff x="13607970" y="13593378"/>
            <a:chExt cx="8995920" cy="926706"/>
          </a:xfrm>
        </p:grpSpPr>
        <p:sp>
          <p:nvSpPr>
            <p:cNvPr id="26" name="Rounded Rectangle 10">
              <a:extLst>
                <a:ext uri="{FF2B5EF4-FFF2-40B4-BE49-F238E27FC236}">
                  <a16:creationId xmlns:a16="http://schemas.microsoft.com/office/drawing/2014/main" id="{C69E79F3-3331-3D73-8C30-0278D1FFEB47}"/>
                </a:ext>
              </a:extLst>
            </p:cNvPr>
            <p:cNvSpPr/>
            <p:nvPr/>
          </p:nvSpPr>
          <p:spPr>
            <a:xfrm>
              <a:off x="13607970" y="13593378"/>
              <a:ext cx="8995920" cy="894653"/>
            </a:xfrm>
            <a:prstGeom prst="roundRect">
              <a:avLst/>
            </a:prstGeom>
            <a:solidFill>
              <a:srgbClr val="43258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968787" y="13615221"/>
              <a:ext cx="8501760" cy="904863"/>
            </a:xfrm>
            <a:prstGeom prst="rect">
              <a:avLst/>
            </a:prstGeom>
            <a:noFill/>
          </p:spPr>
          <p:txBody>
            <a:bodyPr wrap="square" lIns="36576" tIns="36576" rIns="36576" bIns="36576" anchor="ctr">
              <a:spAutoFit/>
            </a:bodyPr>
            <a:lstStyle/>
            <a:p>
              <a:pPr algn="l"/>
              <a:r>
                <a:rPr sz="4800" b="1" i="0" dirty="0">
                  <a:solidFill>
                    <a:srgbClr val="FFFFFF"/>
                  </a:solidFill>
                  <a:latin typeface="Aptos Display"/>
                </a:rPr>
                <a:t>RESULTADOS</a:t>
              </a:r>
              <a:r>
                <a:rPr sz="5400" b="1" i="0" dirty="0">
                  <a:solidFill>
                    <a:srgbClr val="FFFFFF"/>
                  </a:solidFill>
                  <a:latin typeface="Aptos Display"/>
                </a:rPr>
                <a:t> </a:t>
              </a:r>
              <a:r>
                <a:rPr sz="4800" b="1" i="0" dirty="0">
                  <a:solidFill>
                    <a:srgbClr val="FFFFFF"/>
                  </a:solidFill>
                  <a:latin typeface="Aptos Display"/>
                </a:rPr>
                <a:t>E DISCUSSÃO</a:t>
              </a:r>
              <a:endParaRPr sz="5400" b="1" i="0" dirty="0">
                <a:solidFill>
                  <a:srgbClr val="FFFFFF"/>
                </a:solidFill>
                <a:latin typeface="Aptos Display"/>
              </a:endParaRP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57A655CD-DD28-ECD0-41BA-209EA16BD983}"/>
              </a:ext>
            </a:extLst>
          </p:cNvPr>
          <p:cNvGrpSpPr/>
          <p:nvPr/>
        </p:nvGrpSpPr>
        <p:grpSpPr>
          <a:xfrm>
            <a:off x="824057" y="18302864"/>
            <a:ext cx="8720845" cy="899132"/>
            <a:chOff x="13483085" y="19786617"/>
            <a:chExt cx="8720845" cy="899132"/>
          </a:xfrm>
        </p:grpSpPr>
        <p:sp>
          <p:nvSpPr>
            <p:cNvPr id="21" name="Rounded Rectangle 10">
              <a:extLst>
                <a:ext uri="{FF2B5EF4-FFF2-40B4-BE49-F238E27FC236}">
                  <a16:creationId xmlns:a16="http://schemas.microsoft.com/office/drawing/2014/main" id="{924DA78A-2279-7580-66D3-5C6F79DF2ED2}"/>
                </a:ext>
              </a:extLst>
            </p:cNvPr>
            <p:cNvSpPr/>
            <p:nvPr/>
          </p:nvSpPr>
          <p:spPr>
            <a:xfrm>
              <a:off x="13483085" y="19791096"/>
              <a:ext cx="8501760" cy="894653"/>
            </a:xfrm>
            <a:prstGeom prst="roundRect">
              <a:avLst/>
            </a:prstGeom>
            <a:solidFill>
              <a:srgbClr val="43258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4007930" y="19786617"/>
              <a:ext cx="8196000" cy="812530"/>
            </a:xfrm>
            <a:prstGeom prst="rect">
              <a:avLst/>
            </a:prstGeom>
            <a:noFill/>
          </p:spPr>
          <p:txBody>
            <a:bodyPr wrap="square" lIns="36576" tIns="36576" rIns="36576" bIns="36576" anchor="ctr">
              <a:spAutoFit/>
            </a:bodyPr>
            <a:lstStyle/>
            <a:p>
              <a:pPr algn="l"/>
              <a:r>
                <a:rPr sz="4800" b="1" i="0" dirty="0">
                  <a:solidFill>
                    <a:srgbClr val="FFFFFF"/>
                  </a:solidFill>
                  <a:latin typeface="Aptos Display"/>
                </a:rPr>
                <a:t>CONCLUSÕES</a:t>
              </a:r>
              <a:endParaRPr sz="5400" b="1" i="0" dirty="0">
                <a:solidFill>
                  <a:srgbClr val="FFFFFF"/>
                </a:solidFill>
                <a:latin typeface="Aptos Display"/>
              </a:endParaRPr>
            </a:p>
          </p:txBody>
        </p:sp>
      </p:grp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648BD998-3C12-6273-BFC4-E62A17A80D7C}"/>
              </a:ext>
            </a:extLst>
          </p:cNvPr>
          <p:cNvGrpSpPr/>
          <p:nvPr/>
        </p:nvGrpSpPr>
        <p:grpSpPr>
          <a:xfrm>
            <a:off x="660755" y="24988412"/>
            <a:ext cx="26894160" cy="723015"/>
            <a:chOff x="1185600" y="33054822"/>
            <a:chExt cx="8592000" cy="723015"/>
          </a:xfrm>
        </p:grpSpPr>
        <p:sp>
          <p:nvSpPr>
            <p:cNvPr id="71" name="Rounded Rectangle 10">
              <a:extLst>
                <a:ext uri="{FF2B5EF4-FFF2-40B4-BE49-F238E27FC236}">
                  <a16:creationId xmlns:a16="http://schemas.microsoft.com/office/drawing/2014/main" id="{C9ECF5A6-4D11-3636-F6B6-5FC023255704}"/>
                </a:ext>
              </a:extLst>
            </p:cNvPr>
            <p:cNvSpPr/>
            <p:nvPr/>
          </p:nvSpPr>
          <p:spPr>
            <a:xfrm>
              <a:off x="1185600" y="33054822"/>
              <a:ext cx="8592000" cy="648000"/>
            </a:xfrm>
            <a:prstGeom prst="roundRect">
              <a:avLst/>
            </a:prstGeom>
            <a:solidFill>
              <a:srgbClr val="43258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85600" y="33088417"/>
              <a:ext cx="8196000" cy="689420"/>
            </a:xfrm>
            <a:prstGeom prst="rect">
              <a:avLst/>
            </a:prstGeom>
            <a:noFill/>
          </p:spPr>
          <p:txBody>
            <a:bodyPr wrap="square" lIns="36576" tIns="36576" rIns="36576" bIns="36576" anchor="ctr">
              <a:spAutoFit/>
            </a:bodyPr>
            <a:lstStyle/>
            <a:p>
              <a:pPr algn="l"/>
              <a:r>
                <a:rPr sz="4000" b="1" i="0" dirty="0">
                  <a:solidFill>
                    <a:srgbClr val="FFFFFF"/>
                  </a:solidFill>
                  <a:latin typeface="Aptos Display"/>
                </a:rPr>
                <a:t>REFERÊNCIAS BIBLIOGRÁFICAS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83554" y="26011065"/>
            <a:ext cx="25316573" cy="155119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400" b="0" i="0" dirty="0" err="1">
                <a:solidFill>
                  <a:srgbClr val="111318"/>
                </a:solidFill>
                <a:latin typeface="Aptos"/>
              </a:rPr>
              <a:t>Liste</a:t>
            </a:r>
            <a:r>
              <a:rPr sz="2400" b="0" i="0" dirty="0">
                <a:solidFill>
                  <a:srgbClr val="111318"/>
                </a:solidFill>
                <a:latin typeface="Aptos"/>
              </a:rPr>
              <a:t> </a:t>
            </a:r>
            <a:r>
              <a:rPr sz="2400" b="0" i="0" dirty="0" err="1">
                <a:solidFill>
                  <a:srgbClr val="111318"/>
                </a:solidFill>
                <a:latin typeface="Aptos"/>
              </a:rPr>
              <a:t>apenas</a:t>
            </a:r>
            <a:r>
              <a:rPr sz="2400" b="0" i="0" dirty="0">
                <a:solidFill>
                  <a:srgbClr val="111318"/>
                </a:solidFill>
                <a:latin typeface="Aptos"/>
              </a:rPr>
              <a:t> as </a:t>
            </a:r>
            <a:r>
              <a:rPr sz="2400" b="0" i="0" dirty="0" err="1">
                <a:solidFill>
                  <a:srgbClr val="111318"/>
                </a:solidFill>
                <a:latin typeface="Aptos"/>
              </a:rPr>
              <a:t>principais</a:t>
            </a:r>
            <a:r>
              <a:rPr sz="2400" b="0" i="0" dirty="0">
                <a:solidFill>
                  <a:srgbClr val="111318"/>
                </a:solidFill>
                <a:latin typeface="Aptos"/>
              </a:rPr>
              <a:t> </a:t>
            </a:r>
            <a:r>
              <a:rPr sz="2400" b="0" i="0" dirty="0" err="1">
                <a:solidFill>
                  <a:srgbClr val="111318"/>
                </a:solidFill>
                <a:latin typeface="Aptos"/>
              </a:rPr>
              <a:t>referências</a:t>
            </a:r>
            <a:r>
              <a:rPr sz="2400" b="0" i="0" dirty="0">
                <a:solidFill>
                  <a:srgbClr val="111318"/>
                </a:solidFill>
                <a:latin typeface="Aptos"/>
              </a:rPr>
              <a:t> </a:t>
            </a:r>
            <a:r>
              <a:rPr sz="2400" b="0" i="0" dirty="0" err="1">
                <a:solidFill>
                  <a:srgbClr val="111318"/>
                </a:solidFill>
                <a:latin typeface="Aptos"/>
              </a:rPr>
              <a:t>citadas</a:t>
            </a:r>
            <a:r>
              <a:rPr sz="2400" b="0" i="0" dirty="0">
                <a:solidFill>
                  <a:srgbClr val="111318"/>
                </a:solidFill>
                <a:latin typeface="Aptos"/>
              </a:rPr>
              <a:t> no </a:t>
            </a:r>
            <a:r>
              <a:rPr sz="2400" b="0" i="0" dirty="0" err="1">
                <a:solidFill>
                  <a:srgbClr val="111318"/>
                </a:solidFill>
                <a:latin typeface="Aptos"/>
              </a:rPr>
              <a:t>pôster</a:t>
            </a:r>
            <a:r>
              <a:rPr sz="2400" b="0" i="0" dirty="0">
                <a:solidFill>
                  <a:srgbClr val="111318"/>
                </a:solidFill>
                <a:latin typeface="Aptos"/>
              </a:rPr>
              <a:t>.</a:t>
            </a:r>
            <a:endParaRPr lang="pt-BR" sz="2400" b="0" i="0" dirty="0">
              <a:solidFill>
                <a:srgbClr val="111318"/>
              </a:solidFill>
              <a:latin typeface="Aptos"/>
            </a:endParaRPr>
          </a:p>
          <a:p>
            <a:pPr algn="l"/>
            <a:r>
              <a:rPr lang="pt-BR" sz="2400" dirty="0">
                <a:solidFill>
                  <a:srgbClr val="111318"/>
                </a:solidFill>
                <a:latin typeface="Aptos"/>
              </a:rPr>
              <a:t>Sugerimos fonte aptos 30 a 40 </a:t>
            </a:r>
            <a:r>
              <a:rPr lang="pt-BR" sz="2400" dirty="0" err="1">
                <a:solidFill>
                  <a:srgbClr val="111318"/>
                </a:solidFill>
                <a:latin typeface="Aptos"/>
              </a:rPr>
              <a:t>pt</a:t>
            </a:r>
            <a:r>
              <a:rPr lang="pt-BR" sz="2400" dirty="0">
                <a:solidFill>
                  <a:srgbClr val="111318"/>
                </a:solidFill>
                <a:latin typeface="Aptos"/>
              </a:rPr>
              <a:t> para título principal</a:t>
            </a:r>
          </a:p>
          <a:p>
            <a:pPr algn="l"/>
            <a:r>
              <a:rPr lang="pt-BR" sz="2400" dirty="0">
                <a:solidFill>
                  <a:srgbClr val="111318"/>
                </a:solidFill>
                <a:latin typeface="Aptos"/>
              </a:rPr>
              <a:t>Sugerimos fonte aptos 20 </a:t>
            </a:r>
            <a:r>
              <a:rPr lang="pt-BR" sz="2400" dirty="0" err="1">
                <a:solidFill>
                  <a:srgbClr val="111318"/>
                </a:solidFill>
                <a:latin typeface="Aptos"/>
              </a:rPr>
              <a:t>pt</a:t>
            </a:r>
            <a:r>
              <a:rPr lang="pt-BR" sz="2400" dirty="0">
                <a:solidFill>
                  <a:srgbClr val="111318"/>
                </a:solidFill>
                <a:latin typeface="Aptos"/>
              </a:rPr>
              <a:t> no corpo do texto </a:t>
            </a:r>
            <a:r>
              <a:rPr sz="2400" b="0" i="0" dirty="0">
                <a:solidFill>
                  <a:srgbClr val="111318"/>
                </a:solidFill>
                <a:latin typeface="Aptos"/>
              </a:rPr>
              <a:t>
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9326000" y="26359199"/>
            <a:ext cx="8196000" cy="4248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ptos Display"/>
              </a:rPr>
              <a:t>TIPO DE BOLSA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9981566" y="37235357"/>
            <a:ext cx="8196000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800" b="1" i="0" dirty="0">
                <a:solidFill>
                  <a:srgbClr val="FFFFFF"/>
                </a:solidFill>
                <a:latin typeface="Aptos Display"/>
              </a:rPr>
              <a:t>APOIO</a:t>
            </a:r>
          </a:p>
        </p:txBody>
      </p:sp>
      <p:pic>
        <p:nvPicPr>
          <p:cNvPr id="45" name="Picture 44" descr="ef32b0ab-71d1-50fc-bf61-ed0df9455cb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4366" y="38145940"/>
            <a:ext cx="1771200" cy="993532"/>
          </a:xfrm>
          <a:prstGeom prst="rect">
            <a:avLst/>
          </a:prstGeom>
        </p:spPr>
      </p:pic>
      <p:pic>
        <p:nvPicPr>
          <p:cNvPr id="47" name="Picture 46" descr="1a4955f5-eb79-597b-8ccc-a178f0b4d19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0366" y="38231788"/>
            <a:ext cx="1771200" cy="821836"/>
          </a:xfrm>
          <a:prstGeom prst="rect">
            <a:avLst/>
          </a:prstGeom>
        </p:spPr>
      </p:pic>
      <p:pic>
        <p:nvPicPr>
          <p:cNvPr id="49" name="Picture 48" descr="830227db-92a1-55b1-bcdf-3f541232ff5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06366" y="38359038"/>
            <a:ext cx="1771200" cy="567337"/>
          </a:xfrm>
          <a:prstGeom prst="rect">
            <a:avLst/>
          </a:prstGeom>
        </p:spPr>
      </p:pic>
      <p:sp>
        <p:nvSpPr>
          <p:cNvPr id="83" name="TextBox 5">
            <a:extLst>
              <a:ext uri="{FF2B5EF4-FFF2-40B4-BE49-F238E27FC236}">
                <a16:creationId xmlns:a16="http://schemas.microsoft.com/office/drawing/2014/main" id="{DC5E2BF7-0DB3-361B-4353-940489D06F0B}"/>
              </a:ext>
            </a:extLst>
          </p:cNvPr>
          <p:cNvSpPr txBox="1"/>
          <p:nvPr/>
        </p:nvSpPr>
        <p:spPr>
          <a:xfrm>
            <a:off x="355198" y="4636375"/>
            <a:ext cx="5306401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lang="pt-BR" sz="2800" b="1" dirty="0">
                <a:solidFill>
                  <a:srgbClr val="43258A"/>
                </a:solidFill>
                <a:latin typeface="Aptos"/>
              </a:rPr>
              <a:t>Tipo de bolsa:</a:t>
            </a:r>
            <a:endParaRPr sz="2800" b="1" i="0" dirty="0">
              <a:solidFill>
                <a:srgbClr val="43258A"/>
              </a:solidFill>
              <a:latin typeface="Aptos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5307E12-3674-DA1D-B40F-A6D368E098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744" b="27088"/>
          <a:stretch>
            <a:fillRect/>
          </a:stretch>
        </p:blipFill>
        <p:spPr>
          <a:xfrm>
            <a:off x="0" y="-19079"/>
            <a:ext cx="28870577" cy="4346798"/>
          </a:xfrm>
          <a:prstGeom prst="rect">
            <a:avLst/>
          </a:prstGeom>
        </p:spPr>
      </p:pic>
      <p:sp>
        <p:nvSpPr>
          <p:cNvPr id="19" name="Rounded Rectangle 10">
            <a:extLst>
              <a:ext uri="{FF2B5EF4-FFF2-40B4-BE49-F238E27FC236}">
                <a16:creationId xmlns:a16="http://schemas.microsoft.com/office/drawing/2014/main" id="{DAE9FE91-93A8-97F4-CC73-4BE5C47AD067}"/>
              </a:ext>
            </a:extLst>
          </p:cNvPr>
          <p:cNvSpPr/>
          <p:nvPr/>
        </p:nvSpPr>
        <p:spPr>
          <a:xfrm>
            <a:off x="879840" y="13829044"/>
            <a:ext cx="8501760" cy="894653"/>
          </a:xfrm>
          <a:prstGeom prst="roundRect">
            <a:avLst/>
          </a:prstGeom>
          <a:solidFill>
            <a:srgbClr val="4325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11">
            <a:extLst>
              <a:ext uri="{FF2B5EF4-FFF2-40B4-BE49-F238E27FC236}">
                <a16:creationId xmlns:a16="http://schemas.microsoft.com/office/drawing/2014/main" id="{CEB9C303-D5FF-4EBA-A40D-4C28C00DC3FE}"/>
              </a:ext>
            </a:extLst>
          </p:cNvPr>
          <p:cNvSpPr txBox="1"/>
          <p:nvPr/>
        </p:nvSpPr>
        <p:spPr>
          <a:xfrm>
            <a:off x="1032720" y="13870105"/>
            <a:ext cx="8196000" cy="81253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pt-BR" sz="4800" b="1" i="0" dirty="0">
                <a:solidFill>
                  <a:srgbClr val="FFFFFF"/>
                </a:solidFill>
                <a:latin typeface="Aptos Display"/>
              </a:rPr>
              <a:t>OBJETIVOS</a:t>
            </a:r>
            <a:endParaRPr sz="4800" b="1" i="0" dirty="0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40" name="TextBox 12">
            <a:extLst>
              <a:ext uri="{FF2B5EF4-FFF2-40B4-BE49-F238E27FC236}">
                <a16:creationId xmlns:a16="http://schemas.microsoft.com/office/drawing/2014/main" id="{EE06CC94-0177-039E-F1D9-7DC826E9C010}"/>
              </a:ext>
            </a:extLst>
          </p:cNvPr>
          <p:cNvSpPr txBox="1"/>
          <p:nvPr/>
        </p:nvSpPr>
        <p:spPr>
          <a:xfrm>
            <a:off x="879840" y="15290217"/>
            <a:ext cx="8088001" cy="20436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lang="pt-BR" sz="3200" b="0" i="0" dirty="0">
                <a:solidFill>
                  <a:srgbClr val="111318"/>
                </a:solidFill>
                <a:latin typeface="Aptos"/>
              </a:rPr>
              <a:t>Sugerimos fonte aptos 40 a 50 para título </a:t>
            </a:r>
            <a:r>
              <a:rPr lang="pt-BR" sz="3200" dirty="0">
                <a:solidFill>
                  <a:srgbClr val="111318"/>
                </a:solidFill>
                <a:latin typeface="Aptos"/>
              </a:rPr>
              <a:t>das seções </a:t>
            </a:r>
            <a:r>
              <a:rPr lang="pt-BR" sz="3200" b="0" i="0" dirty="0">
                <a:solidFill>
                  <a:srgbClr val="111318"/>
                </a:solidFill>
                <a:latin typeface="Aptos"/>
              </a:rPr>
              <a:t>em negrito</a:t>
            </a:r>
          </a:p>
          <a:p>
            <a:pPr algn="l"/>
            <a:r>
              <a:rPr lang="pt-BR" sz="3200" b="0" i="0" dirty="0">
                <a:solidFill>
                  <a:srgbClr val="111318"/>
                </a:solidFill>
                <a:latin typeface="Aptos"/>
              </a:rPr>
              <a:t>Sugerimos fonte aptos 24 a 36 </a:t>
            </a:r>
            <a:r>
              <a:rPr lang="pt-BR" sz="3200" b="0" i="0" dirty="0" err="1">
                <a:solidFill>
                  <a:srgbClr val="111318"/>
                </a:solidFill>
                <a:latin typeface="Aptos"/>
              </a:rPr>
              <a:t>pt</a:t>
            </a:r>
            <a:r>
              <a:rPr lang="pt-BR" sz="3200" b="0" i="0" dirty="0">
                <a:solidFill>
                  <a:srgbClr val="111318"/>
                </a:solidFill>
                <a:latin typeface="Aptos"/>
              </a:rPr>
              <a:t> para o corpo do texto</a:t>
            </a:r>
            <a:endParaRPr sz="3200" b="0" i="0" dirty="0">
              <a:solidFill>
                <a:srgbClr val="111318"/>
              </a:solidFill>
              <a:latin typeface="Aptos"/>
            </a:endParaRPr>
          </a:p>
        </p:txBody>
      </p:sp>
      <p:sp>
        <p:nvSpPr>
          <p:cNvPr id="46" name="TextBox 12">
            <a:extLst>
              <a:ext uri="{FF2B5EF4-FFF2-40B4-BE49-F238E27FC236}">
                <a16:creationId xmlns:a16="http://schemas.microsoft.com/office/drawing/2014/main" id="{92C39E78-C8EF-DE33-C15E-35AAE9480809}"/>
              </a:ext>
            </a:extLst>
          </p:cNvPr>
          <p:cNvSpPr txBox="1"/>
          <p:nvPr/>
        </p:nvSpPr>
        <p:spPr>
          <a:xfrm>
            <a:off x="13689965" y="14796332"/>
            <a:ext cx="8088001" cy="35209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lang="pt-BR" sz="3200" b="1" dirty="0">
                <a:solidFill>
                  <a:srgbClr val="111318"/>
                </a:solidFill>
                <a:latin typeface="Aptos"/>
              </a:rPr>
              <a:t>Caso prefira, poderá separar os resultados da discussão</a:t>
            </a:r>
          </a:p>
          <a:p>
            <a:pPr algn="l"/>
            <a:endParaRPr lang="pt-BR" sz="3200" b="1" dirty="0">
              <a:solidFill>
                <a:srgbClr val="111318"/>
              </a:solidFill>
              <a:latin typeface="Aptos"/>
            </a:endParaRPr>
          </a:p>
          <a:p>
            <a:r>
              <a:rPr lang="pt-BR" sz="3200" dirty="0">
                <a:solidFill>
                  <a:srgbClr val="111318"/>
                </a:solidFill>
                <a:latin typeface="Aptos"/>
              </a:rPr>
              <a:t>Sugerimos fonte aptos 40 a 50 para título das seções em negrito</a:t>
            </a:r>
          </a:p>
          <a:p>
            <a:r>
              <a:rPr lang="pt-BR" sz="3200" dirty="0">
                <a:solidFill>
                  <a:srgbClr val="111318"/>
                </a:solidFill>
                <a:latin typeface="Aptos"/>
              </a:rPr>
              <a:t>Sugerimos fonte aptos 24 a 36 </a:t>
            </a:r>
            <a:r>
              <a:rPr lang="pt-BR" sz="3200" dirty="0" err="1">
                <a:solidFill>
                  <a:srgbClr val="111318"/>
                </a:solidFill>
                <a:latin typeface="Aptos"/>
              </a:rPr>
              <a:t>pt</a:t>
            </a:r>
            <a:r>
              <a:rPr lang="pt-BR" sz="3200" dirty="0">
                <a:solidFill>
                  <a:srgbClr val="111318"/>
                </a:solidFill>
                <a:latin typeface="Aptos"/>
              </a:rPr>
              <a:t> para o corpo do texto</a:t>
            </a:r>
          </a:p>
        </p:txBody>
      </p:sp>
      <p:pic>
        <p:nvPicPr>
          <p:cNvPr id="50" name="Imagem 49" descr="logo capes.png">
            <a:extLst>
              <a:ext uri="{FF2B5EF4-FFF2-40B4-BE49-F238E27FC236}">
                <a16:creationId xmlns:a16="http://schemas.microsoft.com/office/drawing/2014/main" id="{1A93A862-E5C1-FD1E-CB62-75AA548398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36619" y="38077813"/>
            <a:ext cx="915347" cy="848562"/>
          </a:xfrm>
          <a:prstGeom prst="rect">
            <a:avLst/>
          </a:prstGeom>
        </p:spPr>
      </p:pic>
      <p:sp>
        <p:nvSpPr>
          <p:cNvPr id="14" name="TextBox 12">
            <a:extLst>
              <a:ext uri="{FF2B5EF4-FFF2-40B4-BE49-F238E27FC236}">
                <a16:creationId xmlns:a16="http://schemas.microsoft.com/office/drawing/2014/main" id="{53F4F8E4-5495-573C-52FB-B94228A5105B}"/>
              </a:ext>
            </a:extLst>
          </p:cNvPr>
          <p:cNvSpPr txBox="1"/>
          <p:nvPr/>
        </p:nvSpPr>
        <p:spPr>
          <a:xfrm>
            <a:off x="1185598" y="19482146"/>
            <a:ext cx="8088001" cy="20436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r>
              <a:rPr lang="pt-BR" sz="3200" dirty="0">
                <a:solidFill>
                  <a:srgbClr val="111318"/>
                </a:solidFill>
                <a:latin typeface="Aptos"/>
              </a:rPr>
              <a:t>Sugerimos fonte aptos 40 a 50 para título das seções em negrito</a:t>
            </a:r>
          </a:p>
          <a:p>
            <a:r>
              <a:rPr lang="pt-BR" sz="3200" dirty="0">
                <a:solidFill>
                  <a:srgbClr val="111318"/>
                </a:solidFill>
                <a:latin typeface="Aptos"/>
              </a:rPr>
              <a:t>Sugerimos fonte aptos 24 a 36 </a:t>
            </a:r>
            <a:r>
              <a:rPr lang="pt-BR" sz="3200" dirty="0" err="1">
                <a:solidFill>
                  <a:srgbClr val="111318"/>
                </a:solidFill>
                <a:latin typeface="Aptos"/>
              </a:rPr>
              <a:t>pt</a:t>
            </a:r>
            <a:r>
              <a:rPr lang="pt-BR" sz="3200" dirty="0">
                <a:solidFill>
                  <a:srgbClr val="111318"/>
                </a:solidFill>
                <a:latin typeface="Aptos"/>
              </a:rPr>
              <a:t> para o corpo do texto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B184D3D3-E12B-B094-7EBD-9E599D177537}"/>
              </a:ext>
            </a:extLst>
          </p:cNvPr>
          <p:cNvSpPr txBox="1"/>
          <p:nvPr/>
        </p:nvSpPr>
        <p:spPr>
          <a:xfrm>
            <a:off x="1131600" y="10834338"/>
            <a:ext cx="8088001" cy="20436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lang="pt-BR" sz="3200" b="0" i="0" dirty="0">
                <a:solidFill>
                  <a:srgbClr val="111318"/>
                </a:solidFill>
                <a:latin typeface="Aptos"/>
              </a:rPr>
              <a:t>Sugerimos fonte aptos 40 a 50 para título </a:t>
            </a:r>
            <a:r>
              <a:rPr lang="pt-BR" sz="3200" dirty="0">
                <a:solidFill>
                  <a:srgbClr val="111318"/>
                </a:solidFill>
                <a:latin typeface="Aptos"/>
              </a:rPr>
              <a:t>das seções </a:t>
            </a:r>
            <a:r>
              <a:rPr lang="pt-BR" sz="3200" b="0" i="0" dirty="0">
                <a:solidFill>
                  <a:srgbClr val="111318"/>
                </a:solidFill>
                <a:latin typeface="Aptos"/>
              </a:rPr>
              <a:t>em negrito</a:t>
            </a:r>
          </a:p>
          <a:p>
            <a:pPr algn="l"/>
            <a:r>
              <a:rPr lang="pt-BR" sz="3200" b="0" i="0" dirty="0">
                <a:solidFill>
                  <a:srgbClr val="111318"/>
                </a:solidFill>
                <a:latin typeface="Aptos"/>
              </a:rPr>
              <a:t>Sugerimos fonte aptos 24 a 36 </a:t>
            </a:r>
            <a:r>
              <a:rPr lang="pt-BR" sz="3200" b="0" i="0" dirty="0" err="1">
                <a:solidFill>
                  <a:srgbClr val="111318"/>
                </a:solidFill>
                <a:latin typeface="Aptos"/>
              </a:rPr>
              <a:t>pt</a:t>
            </a:r>
            <a:r>
              <a:rPr lang="pt-BR" sz="3200" b="0" i="0" dirty="0">
                <a:solidFill>
                  <a:srgbClr val="111318"/>
                </a:solidFill>
                <a:latin typeface="Aptos"/>
              </a:rPr>
              <a:t> para o corpo do texto</a:t>
            </a:r>
            <a:endParaRPr sz="3200" b="0" i="0" dirty="0">
              <a:solidFill>
                <a:srgbClr val="111318"/>
              </a:solidFill>
              <a:latin typeface="Aptos"/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F4C60ED3-04B5-800D-E314-64AB3333B108}"/>
              </a:ext>
            </a:extLst>
          </p:cNvPr>
          <p:cNvSpPr txBox="1"/>
          <p:nvPr/>
        </p:nvSpPr>
        <p:spPr>
          <a:xfrm>
            <a:off x="13775819" y="10565856"/>
            <a:ext cx="8088001" cy="20436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lang="pt-BR" sz="3200" b="0" i="0" dirty="0">
                <a:solidFill>
                  <a:srgbClr val="111318"/>
                </a:solidFill>
                <a:latin typeface="Aptos"/>
              </a:rPr>
              <a:t>Sugerimos fonte aptos 40 a 50 para título </a:t>
            </a:r>
            <a:r>
              <a:rPr lang="pt-BR" sz="3200" dirty="0">
                <a:solidFill>
                  <a:srgbClr val="111318"/>
                </a:solidFill>
                <a:latin typeface="Aptos"/>
              </a:rPr>
              <a:t>das seções </a:t>
            </a:r>
            <a:r>
              <a:rPr lang="pt-BR" sz="3200" b="0" i="0" dirty="0">
                <a:solidFill>
                  <a:srgbClr val="111318"/>
                </a:solidFill>
                <a:latin typeface="Aptos"/>
              </a:rPr>
              <a:t>em negrito</a:t>
            </a:r>
          </a:p>
          <a:p>
            <a:pPr algn="l"/>
            <a:r>
              <a:rPr lang="pt-BR" sz="3200" b="0" i="0" dirty="0">
                <a:solidFill>
                  <a:srgbClr val="111318"/>
                </a:solidFill>
                <a:latin typeface="Aptos"/>
              </a:rPr>
              <a:t>Sugerimos fonte aptos 24 a 36 </a:t>
            </a:r>
            <a:r>
              <a:rPr lang="pt-BR" sz="3200" b="0" i="0" dirty="0" err="1">
                <a:solidFill>
                  <a:srgbClr val="111318"/>
                </a:solidFill>
                <a:latin typeface="Aptos"/>
              </a:rPr>
              <a:t>pt</a:t>
            </a:r>
            <a:r>
              <a:rPr lang="pt-BR" sz="3200" b="0" i="0" dirty="0">
                <a:solidFill>
                  <a:srgbClr val="111318"/>
                </a:solidFill>
                <a:latin typeface="Aptos"/>
              </a:rPr>
              <a:t> para o corpo do texto</a:t>
            </a:r>
            <a:endParaRPr sz="3200" b="0" i="0" dirty="0">
              <a:solidFill>
                <a:srgbClr val="111318"/>
              </a:solidFill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204</Words>
  <Application>Microsoft Office PowerPoint</Application>
  <PresentationFormat>Personalizar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Daniela Mariano Lopes da Silva</dc:creator>
  <cp:keywords/>
  <dc:description>generated using python-pptx</dc:description>
  <cp:lastModifiedBy>Reviewer</cp:lastModifiedBy>
  <cp:revision>9</cp:revision>
  <cp:lastPrinted>2026-10-06T20:08:19Z</cp:lastPrinted>
  <dcterms:created xsi:type="dcterms:W3CDTF">2013-01-27T09:14:16Z</dcterms:created>
  <dcterms:modified xsi:type="dcterms:W3CDTF">2026-10-06T23:06:23Z</dcterms:modified>
  <cp:category/>
</cp:coreProperties>
</file>